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7323-0A80-5A46-9873-B87E49150372}" type="datetime1">
              <a:rPr lang="en-GB" smtClean="0"/>
              <a:t>14/02/19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368A0-A596-5645-8955-4E8FD78D7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707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485F-E48E-264D-9B77-35083D3267E2}" type="datetime1">
              <a:rPr lang="en-GB" smtClean="0"/>
              <a:t>14/02/19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8D750-3A85-C746-9EF8-5F73B070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039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2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8342-5A05-2149-8070-8EB242D791B1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9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03EB-FEE7-0242-BF45-634103DD197D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6F16-8003-4C4A-B4ED-480D37581BDA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BE06-9E29-A246-9E4F-F06EEE1EE09A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76B7-4617-3D44-BB00-589AB26A7838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7A3-821B-0B48-9975-D3B7584670A7}" type="datetime1">
              <a:rPr lang="en-GB" smtClean="0"/>
              <a:t>14/02/19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2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D1FC-502B-BE4B-A990-4473FFADFC69}" type="datetime1">
              <a:rPr lang="en-GB" smtClean="0"/>
              <a:t>14/02/19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26FF-E828-F440-8829-BE3843A386C8}" type="datetime1">
              <a:rPr lang="en-GB" smtClean="0"/>
              <a:t>14/02/19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F827-DA25-FD4F-9F3D-0CAC9436C697}" type="datetime1">
              <a:rPr lang="en-GB" smtClean="0"/>
              <a:t>14/02/19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B1C-5816-E24F-A7B2-A7E43FC3AB46}" type="datetime1">
              <a:rPr lang="en-GB" smtClean="0"/>
              <a:t>14/02/19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4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DF6D-1CF3-9C46-B3A2-865FDA6DC238}" type="datetime1">
              <a:rPr lang="en-GB" smtClean="0"/>
              <a:t>14/02/19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E1DB-2C06-1047-B5D0-A53E8406A0B2}" type="datetime1">
              <a:rPr lang="en-GB" smtClean="0"/>
              <a:t>14/02/19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26B3-C5AA-6D49-BB5B-5EEBF3B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6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796" y="1655079"/>
            <a:ext cx="7844433" cy="35453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Plastic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Some simple steps to reduce your use of plastic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978" y="3886200"/>
            <a:ext cx="6400800" cy="1752600"/>
          </a:xfrm>
        </p:spPr>
        <p:txBody>
          <a:bodyPr/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  </a:t>
            </a:r>
            <a:endParaRPr lang="en-US" b="1" dirty="0" smtClean="0">
              <a:latin typeface="Arial"/>
              <a:cs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05" y="550175"/>
            <a:ext cx="2748512" cy="73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5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Balloons and Glitter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Balloons can kill even is biodegradable (look like food)</a:t>
            </a:r>
          </a:p>
          <a:p>
            <a:r>
              <a:rPr lang="en-US" dirty="0" smtClean="0"/>
              <a:t>Most Glitter is ready made </a:t>
            </a:r>
            <a:r>
              <a:rPr lang="en-US" dirty="0" err="1" smtClean="0"/>
              <a:t>microplastic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Avoid balloon releases – keep them indoors and dispose of them properly</a:t>
            </a:r>
          </a:p>
          <a:p>
            <a:r>
              <a:rPr lang="en-US" dirty="0">
                <a:solidFill>
                  <a:srgbClr val="FF0000"/>
                </a:solidFill>
              </a:rPr>
              <a:t>2minsol	</a:t>
            </a: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use Glitter unless it is eco-friendly (</a:t>
            </a:r>
            <a:r>
              <a:rPr lang="en-US" dirty="0" err="1" smtClean="0"/>
              <a:t>eg</a:t>
            </a:r>
            <a:r>
              <a:rPr lang="en-US" dirty="0" smtClean="0"/>
              <a:t> made of corn starch)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519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goods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they break –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/>
              <a:t>use a repair café </a:t>
            </a:r>
            <a:r>
              <a:rPr lang="en-US" dirty="0" smtClean="0"/>
              <a:t>(Buxton one coming!)</a:t>
            </a:r>
          </a:p>
          <a:p>
            <a:r>
              <a:rPr lang="en-US" dirty="0" smtClean="0"/>
              <a:t>If still working  - use </a:t>
            </a:r>
            <a:r>
              <a:rPr lang="en-US" dirty="0" err="1" smtClean="0"/>
              <a:t>freecycle</a:t>
            </a:r>
            <a:endParaRPr lang="en-US" dirty="0" smtClean="0"/>
          </a:p>
          <a:p>
            <a:r>
              <a:rPr lang="en-US" dirty="0" smtClean="0"/>
              <a:t>Take it to local recycling plant - WEEE directive does mean it will be recycled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8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2 Minute Solution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minutes is shorthand for “no time at all”</a:t>
            </a:r>
          </a:p>
          <a:p>
            <a:r>
              <a:rPr lang="en-US" dirty="0" smtClean="0"/>
              <a:t>If we all picked up litter for 2 minutes, we would be surprised at the difference!  Try it! (on a beach it averages 1 kg/min)</a:t>
            </a:r>
          </a:p>
          <a:p>
            <a:r>
              <a:rPr lang="en-US" dirty="0" smtClean="0"/>
              <a:t>Doing without plastic does take longer – it’s so convenient but we can spare “2 minutes”</a:t>
            </a:r>
          </a:p>
          <a:p>
            <a:r>
              <a:rPr lang="en-US" dirty="0" smtClean="0"/>
              <a:t>Each bottle picked up and recycled is 1000 less pieces of </a:t>
            </a:r>
            <a:r>
              <a:rPr lang="en-US" dirty="0" err="1" smtClean="0"/>
              <a:t>microplastic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tops with bottles </a:t>
            </a:r>
            <a:r>
              <a:rPr lang="en-US" dirty="0" smtClean="0">
                <a:solidFill>
                  <a:srgbClr val="0000FF"/>
                </a:solidFill>
              </a:rPr>
              <a:t>(tops are 10% of beach litter)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8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Plastic is wonderful – has made our lives healthier, easier and more convenient </a:t>
            </a:r>
          </a:p>
          <a:p>
            <a:r>
              <a:rPr lang="en-US" dirty="0" smtClean="0"/>
              <a:t> It’s “single use plastic”, our reliance upon it, refusal to recycle or reuse it properly that has made it a nightmare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1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Avoid buying it!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Refuse plastic bags </a:t>
            </a:r>
            <a:r>
              <a:rPr lang="en-US" dirty="0" smtClean="0">
                <a:solidFill>
                  <a:srgbClr val="0000FF"/>
                </a:solidFill>
              </a:rPr>
              <a:t>(3.25% of beach litter) </a:t>
            </a:r>
            <a:r>
              <a:rPr lang="en-US" dirty="0" smtClean="0"/>
              <a:t>– 	take your own fabric ones or</a:t>
            </a:r>
          </a:p>
          <a:p>
            <a:pPr marL="0" indent="0">
              <a:buNone/>
            </a:pPr>
            <a:r>
              <a:rPr lang="en-US" dirty="0"/>
              <a:t>	m</a:t>
            </a:r>
            <a:r>
              <a:rPr lang="en-US" dirty="0" smtClean="0"/>
              <a:t>ake your own [</a:t>
            </a:r>
            <a:r>
              <a:rPr lang="en-US" dirty="0" err="1" smtClean="0"/>
              <a:t>www.morsbags.com</a:t>
            </a:r>
            <a:r>
              <a:rPr lang="en-US" dirty="0" smtClean="0"/>
              <a:t>], 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our </a:t>
            </a:r>
            <a:r>
              <a:rPr lang="en-US" dirty="0" smtClean="0"/>
              <a:t>local “pod</a:t>
            </a:r>
            <a:r>
              <a:rPr lang="en-US" smtClean="0"/>
              <a:t>” is called </a:t>
            </a:r>
            <a:r>
              <a:rPr lang="en-US" dirty="0" smtClean="0"/>
              <a:t>“</a:t>
            </a:r>
            <a:r>
              <a:rPr lang="en-US" dirty="0" err="1" smtClean="0"/>
              <a:t>Pussky”in</a:t>
            </a:r>
            <a:r>
              <a:rPr lang="en-US" dirty="0" smtClean="0"/>
              <a:t> Chapel on le </a:t>
            </a:r>
            <a:r>
              <a:rPr lang="en-US" dirty="0" err="1" smtClean="0"/>
              <a:t>Frith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Take your own containers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-for meat and fish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-for household cleaners - </a:t>
            </a:r>
            <a:r>
              <a:rPr lang="en-US" dirty="0" err="1" smtClean="0"/>
              <a:t>DayZero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paper bags for fruit and veg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Avoid Black plastic tray (very hard to recycle)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If the wrapping says “currently not recycled” – don</a:t>
            </a:r>
            <a:r>
              <a:rPr lang="fr-FR" dirty="0" smtClean="0"/>
              <a:t>’</a:t>
            </a:r>
            <a:r>
              <a:rPr lang="en-US" dirty="0" smtClean="0"/>
              <a:t>t buy it again</a:t>
            </a:r>
          </a:p>
          <a:p>
            <a:r>
              <a:rPr lang="en-US" dirty="0" smtClean="0"/>
              <a:t>Coffee 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a method that uses loose ground beans</a:t>
            </a:r>
          </a:p>
          <a:p>
            <a:r>
              <a:rPr lang="en-US" dirty="0" smtClean="0"/>
              <a:t>Tea 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loose tea or plastic free tea bags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7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Milk, Butter, Bread…….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Milk 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a home delivery service or make sure all bottles are recycled with their tops</a:t>
            </a:r>
          </a:p>
          <a:p>
            <a:r>
              <a:rPr lang="en-US" dirty="0" smtClean="0"/>
              <a:t>Butter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Buy large size (halves any waste)</a:t>
            </a:r>
          </a:p>
          <a:p>
            <a:r>
              <a:rPr lang="en-US" dirty="0" smtClean="0"/>
              <a:t>Bread -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a paper bag (without a see-through window)</a:t>
            </a:r>
          </a:p>
          <a:p>
            <a:r>
              <a:rPr lang="en-US" dirty="0" smtClean="0"/>
              <a:t>Washing-up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cotton cloths (lots contain plastic!), Bamboo kitchen towels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Refill bottles (through </a:t>
            </a:r>
            <a:r>
              <a:rPr lang="en-US" dirty="0" err="1" smtClean="0"/>
              <a:t>Dayzero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8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buy it in a bottle? </a:t>
            </a:r>
            <a:r>
              <a:rPr lang="en-US" dirty="0" smtClean="0">
                <a:solidFill>
                  <a:srgbClr val="0000FF"/>
                </a:solidFill>
              </a:rPr>
              <a:t>(6% of beach litter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 </a:t>
            </a:r>
            <a:r>
              <a:rPr lang="en-US" dirty="0" smtClean="0"/>
              <a:t>Refill from a tap.  99.9% average compliance of UK water with standards, but</a:t>
            </a:r>
          </a:p>
          <a:p>
            <a:r>
              <a:rPr lang="en-US" dirty="0" smtClean="0"/>
              <a:t>If you’re worried, buy a filter (~£20)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 </a:t>
            </a:r>
            <a:r>
              <a:rPr lang="en-US" dirty="0" smtClean="0"/>
              <a:t>Use the “refill app” – should we be promoting it? – saved some 2 million single use bottles over 3 years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6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Straws,Cutlery</a:t>
            </a:r>
            <a:r>
              <a:rPr lang="en-US" dirty="0" err="1"/>
              <a:t>,</a:t>
            </a:r>
            <a:r>
              <a:rPr lang="en-US" dirty="0" err="1" smtClean="0"/>
              <a:t>Crisps</a:t>
            </a:r>
            <a:r>
              <a:rPr lang="en-US" dirty="0" smtClean="0"/>
              <a:t> and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Wetherspoons</a:t>
            </a:r>
            <a:r>
              <a:rPr lang="en-US" dirty="0" smtClean="0"/>
              <a:t> stopped using plastic straws last year and that is 70 million/</a:t>
            </a:r>
            <a:r>
              <a:rPr lang="en-US" dirty="0" err="1" smtClean="0"/>
              <a:t>yr</a:t>
            </a:r>
            <a:r>
              <a:rPr lang="en-US" dirty="0" smtClean="0"/>
              <a:t> less!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Refuse the straw; refuse the fork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(4.25% </a:t>
            </a:r>
            <a:r>
              <a:rPr lang="en-US" dirty="0" smtClean="0">
                <a:solidFill>
                  <a:srgbClr val="0000FF"/>
                </a:solidFill>
              </a:rPr>
              <a:t>of beach litter)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If Crisps are </a:t>
            </a:r>
            <a:r>
              <a:rPr lang="en-US" dirty="0" smtClean="0"/>
              <a:t>your </a:t>
            </a:r>
            <a:r>
              <a:rPr lang="en-US" dirty="0" smtClean="0"/>
              <a:t>thing, buy big packets – </a:t>
            </a:r>
            <a:r>
              <a:rPr lang="en-US" dirty="0" smtClean="0">
                <a:solidFill>
                  <a:srgbClr val="0000FF"/>
                </a:solidFill>
              </a:rPr>
              <a:t>(4% of beach litter)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If a chocaholic, buy it in foil and paper only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1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 and </a:t>
            </a:r>
            <a:r>
              <a:rPr lang="en-US" dirty="0" err="1" smtClean="0"/>
              <a:t>microfibres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 machines are connected to the Oceans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2minsol	</a:t>
            </a:r>
            <a:r>
              <a:rPr lang="en-US" dirty="0" smtClean="0"/>
              <a:t>- wash clothes less frequently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 use shorter washes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 use lower temperatures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 always use a full load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 lint in the bin never down the sink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7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Toiletries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Cotton bud sticks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(3.7% of beach litter)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-</a:t>
            </a:r>
            <a:r>
              <a:rPr lang="en-US" dirty="0">
                <a:solidFill>
                  <a:srgbClr val="FF0000"/>
                </a:solidFill>
              </a:rPr>
              <a:t>2minsol </a:t>
            </a:r>
            <a:r>
              <a:rPr lang="en-US" dirty="0"/>
              <a:t>Use paper sticks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Wet wipes </a:t>
            </a:r>
            <a:r>
              <a:rPr lang="en-US" dirty="0">
                <a:solidFill>
                  <a:srgbClr val="0000FF"/>
                </a:solidFill>
              </a:rPr>
              <a:t>(1.8% of beach litter)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paper or Bamboo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[</a:t>
            </a:r>
            <a:r>
              <a:rPr lang="en-US" dirty="0" err="1" smtClean="0"/>
              <a:t>www.thecheekypanda.co.uk</a:t>
            </a:r>
            <a:r>
              <a:rPr lang="en-US" dirty="0" smtClean="0"/>
              <a:t>]</a:t>
            </a:r>
          </a:p>
          <a:p>
            <a:r>
              <a:rPr lang="en-US" dirty="0"/>
              <a:t>	</a:t>
            </a:r>
            <a:r>
              <a:rPr lang="en-US" dirty="0" smtClean="0"/>
              <a:t>Disposable razors –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safety or electric</a:t>
            </a:r>
          </a:p>
          <a:p>
            <a:r>
              <a:rPr lang="en-US" dirty="0" smtClean="0"/>
              <a:t>Tampon applicators </a:t>
            </a:r>
            <a:r>
              <a:rPr lang="en-US" dirty="0">
                <a:solidFill>
                  <a:srgbClr val="0000FF"/>
                </a:solidFill>
              </a:rPr>
              <a:t>(1% of beach litter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 smtClean="0"/>
              <a:t>Use produce with cardboard applicator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Soap - </a:t>
            </a:r>
            <a:r>
              <a:rPr lang="en-US" dirty="0" smtClean="0">
                <a:solidFill>
                  <a:srgbClr val="FF0000"/>
                </a:solidFill>
              </a:rPr>
              <a:t>2minsol </a:t>
            </a:r>
            <a:r>
              <a:rPr lang="en-US" dirty="0"/>
              <a:t>U</a:t>
            </a:r>
            <a:r>
              <a:rPr lang="en-US" dirty="0" smtClean="0"/>
              <a:t>se blocks or refill liquid soaps</a:t>
            </a:r>
          </a:p>
          <a:p>
            <a:r>
              <a:rPr lang="en-US" dirty="0" smtClean="0"/>
              <a:t>Buy in larger bottles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6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412</Words>
  <Application>Microsoft Macintosh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Plastic  Some simple steps to reduce your use of plastic</vt:lpstr>
      <vt:lpstr>The 2 Minute Solution </vt:lpstr>
      <vt:lpstr>Plastic </vt:lpstr>
      <vt:lpstr>Buying Food</vt:lpstr>
      <vt:lpstr>Milk, Butter, Bread…….</vt:lpstr>
      <vt:lpstr>Bottled Water</vt:lpstr>
      <vt:lpstr>Straws,Cutlery,Crisps and Chocolate</vt:lpstr>
      <vt:lpstr>Washing and microfibres</vt:lpstr>
      <vt:lpstr>Toiletries</vt:lpstr>
      <vt:lpstr>Balloons and Glitter</vt:lpstr>
      <vt:lpstr>White goods etc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 – it’s about you</dc:title>
  <dc:creator>Ed Bodey</dc:creator>
  <cp:lastModifiedBy>Ed Bodey</cp:lastModifiedBy>
  <cp:revision>21</cp:revision>
  <dcterms:created xsi:type="dcterms:W3CDTF">2019-01-13T17:34:47Z</dcterms:created>
  <dcterms:modified xsi:type="dcterms:W3CDTF">2019-02-14T22:30:48Z</dcterms:modified>
</cp:coreProperties>
</file>